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54" r:id="rId27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70" Type="http://schemas.openxmlformats.org/officeDocument/2006/relationships/slide" Target="slides/slide19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0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1" name="Google Shape;5541;g33c5e4031bd_0_130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2" name="Google Shape;5542;g33c5e4031bd_0_1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5.xml"/><Relationship Id="rId2" Type="http://schemas.openxmlformats.org/officeDocument/2006/relationships/notesSlide" Target="../notesSlides/notesSlide199.xml"/><Relationship Id="rId3" Type="http://schemas.openxmlformats.org/officeDocument/2006/relationships/slide" Target="slide199.xml"/><Relationship Id="rId4" Type="http://schemas.openxmlformats.org/officeDocument/2006/relationships/slide" Target="slide199.xml"/><Relationship Id="rId5" Type="http://schemas.openxmlformats.org/officeDocument/2006/relationships/slide" Target="slide199.xml"/><Relationship Id="rId6" Type="http://schemas.openxmlformats.org/officeDocument/2006/relationships/slide" Target="slide199.xml"/><Relationship Id="rId7" Type="http://schemas.openxmlformats.org/officeDocument/2006/relationships/slide" Target="slide199.xml"/><Relationship Id="rId8" Type="http://schemas.openxmlformats.org/officeDocument/2006/relationships/slide" Target="slide199.xml"/><Relationship Id="rId9" Type="http://schemas.openxmlformats.org/officeDocument/2006/relationships/slide" Target="slide199.xml"/><Relationship Id="rId10" Type="http://schemas.openxmlformats.org/officeDocument/2006/relationships/slide" Target="slide199.xml"/></Relationships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p767">
            <a:hlinkClick action="ppaction://hlinksldjump" r:id="rId3"/>
          </p:cNvPr>
          <p:cNvSpPr/>
          <p:nvPr/>
        </p:nvSpPr>
        <p:spPr>
          <a:xfrm>
            <a:off x="21025" y="21025"/>
            <a:ext cx="91440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5" name="Google Shape;5545;p767">
            <a:hlinkClick action="ppaction://hlinksldjump" r:id="rId4"/>
          </p:cNvPr>
          <p:cNvSpPr txBox="1"/>
          <p:nvPr>
            <p:ph type="title"/>
          </p:nvPr>
        </p:nvSpPr>
        <p:spPr>
          <a:xfrm>
            <a:off x="457200" y="205975"/>
            <a:ext cx="49329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00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JEOPARDY BOARD</a:t>
            </a:r>
            <a:endParaRPr>
              <a:solidFill>
                <a:srgbClr val="FFFF00"/>
              </a:solidFill>
            </a:endParaRPr>
          </a:p>
        </p:txBody>
      </p:sp>
      <p:graphicFrame>
        <p:nvGraphicFramePr>
          <p:cNvPr id="5546" name="Google Shape;5546;p767"/>
          <p:cNvGraphicFramePr/>
          <p:nvPr/>
        </p:nvGraphicFramePr>
        <p:xfrm>
          <a:off x="8475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{8C86D93A-AAEF-427B-B9F5-8A2059403958}</a:tableStyleId>
              </a:tblPr>
              <a:tblGrid>
                <a:gridCol w="1801875"/>
                <a:gridCol w="1801875"/>
                <a:gridCol w="1801875"/>
                <a:gridCol w="1801875"/>
                <a:gridCol w="1801875"/>
              </a:tblGrid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2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3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4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action="ppaction://hlinksldjump"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Topic 5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$100</a:t>
                      </a:r>
                      <a:endParaRPr b="1" sz="2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$100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$100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$100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$100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$200</a:t>
                      </a:r>
                      <a:endParaRPr b="1" sz="2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$200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$200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$200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$200</a:t>
                      </a:r>
                      <a:endParaRPr b="1"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$300</a:t>
                      </a:r>
                      <a:endParaRPr b="1" sz="2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$300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$300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$300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$300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$400</a:t>
                      </a:r>
                      <a:endParaRPr b="1" sz="2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$400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$400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$400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$400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$500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$500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$500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$500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FF00"/>
                          </a:solidFill>
                          <a:uFill>
                            <a:noFill/>
                          </a:uFill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$500</a:t>
                      </a: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47" name="Google Shape;5547;p767">
            <a:hlinkClick/>
          </p:cNvPr>
          <p:cNvSpPr txBox="1"/>
          <p:nvPr/>
        </p:nvSpPr>
        <p:spPr>
          <a:xfrm>
            <a:off x="6405700" y="326075"/>
            <a:ext cx="2482500" cy="43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00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FINAL JEOPARDY</a:t>
            </a:r>
            <a:endParaRPr b="1"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